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Basa-sa-tuyo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Magdagdag ng pintura sa iyong brush, at idagdag ito sa tuyong papel, tulad ng karaniwan.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Paghaluin ang iba't ibang kulay habang nagtatrabaho ka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(mga tuldok at gitling)</a:t>
            </a:r>
            <a:endParaRPr i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Magdagdag ng pintura sa tuyong papel gamit ang mga dab at maikling brushstroke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Paghaluin ang iba't ibang kulay habang nagtatrabaho ka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Mga pangunahing kaalaman sa pamamaraan ng watercolor 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Mga linya</a:t>
            </a:r>
            <a:endParaRPr i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Magdagdag ng pintura sa tuyong papel gamit ang makapal/manipis at maikli/mahabang linya.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Paghaluin ang iba't ibang kulay habang nagtatrabaho ka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Pagbaha (para sa kinis)</a:t>
            </a:r>
            <a:endParaRPr i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Kulayan ang kahon nang maingat at mabilis gamit ang isang layer ng malinis na tubigPagkatapos ay magdagdag ng pintura at bahagyang pakinisin ito.</a:t>
            </a:r>
            <a:endParaRPr b="1" i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Basa-basa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Maglagay ng isang lugar ng basang pintura, at pagkatapos ay magdagdag ng mga bahagi ng iba't ibang kulay bago ito matuyo.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i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Gumamit ng scrap paper o paper towel para tanggalin ang sobrang pintura ng iyong brush, pagkatapos ay gumawa ng mga gasgas na linya sa tuyong papel</a:t>
            </a:r>
            <a:endParaRPr i="1"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Paghaluin ang iba't ibang kulay habang nagtatrabaho ka</a:t>
            </a:r>
            <a:endParaRPr b="1" i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Mga pangunahing kaalaman sa pamamaraan ng watercolor II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